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media1.mp4" ContentType="video/mp4"/>
  <Override PartName="/ppt/media/image3.png" ContentType="image/png"/>
  <Override PartName="/ppt/media/image2.png" ContentType="image/png"/>
  <Override PartName="/ppt/media/image9.jpeg" ContentType="image/jpe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jpeg" ContentType="image/jpeg"/>
  <Override PartName="/ppt/media/image11.png" ContentType="image/png"/>
  <Override PartName="/ppt/media/image8.png" ContentType="image/png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2AEB4F1F-C07D-47B1-9A73-9404E2A8EBF6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11/4/23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56A7543D-9C25-47D7-8D7F-7998CA72E9F2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22656DB2-9D53-4578-B96D-24CF0C027DD4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11/4/23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E878418C-631D-4585-AC12-ECC76DB76ACA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video" Target="../media/media1.mp4"/><Relationship Id="rId2" Type="http://schemas.microsoft.com/office/2007/relationships/media" Target="../media/media1.mp4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1" descr="Person In A Track Field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83" name="CustomShape 1"/>
          <p:cNvSpPr/>
          <p:nvPr/>
        </p:nvSpPr>
        <p:spPr>
          <a:xfrm rot="13756800">
            <a:off x="6441840" y="1279800"/>
            <a:ext cx="4348440" cy="4298760"/>
          </a:xfrm>
          <a:custGeom>
            <a:avLst/>
            <a:gdLst/>
            <a:ahLst/>
            <a:rect l="l" t="t" r="r" b="b"/>
            <a:pathLst>
              <a:path w="5230100" h="5427044">
                <a:moveTo>
                  <a:pt x="2737017" y="284"/>
                </a:moveTo>
                <a:cubicBezTo>
                  <a:pt x="3054234" y="-13285"/>
                  <a:pt x="3941595" y="460124"/>
                  <a:pt x="4517101" y="962142"/>
                </a:cubicBezTo>
                <a:cubicBezTo>
                  <a:pt x="4815579" y="1459013"/>
                  <a:pt x="5171584" y="1973622"/>
                  <a:pt x="5230100" y="2554935"/>
                </a:cubicBezTo>
                <a:cubicBezTo>
                  <a:pt x="5079987" y="3261606"/>
                  <a:pt x="4943595" y="3829921"/>
                  <a:pt x="4637782" y="4289944"/>
                </a:cubicBezTo>
                <a:cubicBezTo>
                  <a:pt x="4331969" y="4749967"/>
                  <a:pt x="3708045" y="5200102"/>
                  <a:pt x="3395219" y="5315071"/>
                </a:cubicBezTo>
                <a:cubicBezTo>
                  <a:pt x="2942375" y="5464449"/>
                  <a:pt x="1961196" y="5505815"/>
                  <a:pt x="1398464" y="5174971"/>
                </a:cubicBezTo>
                <a:cubicBezTo>
                  <a:pt x="835732" y="4844128"/>
                  <a:pt x="130665" y="3959245"/>
                  <a:pt x="18828" y="3330010"/>
                </a:cubicBezTo>
                <a:cubicBezTo>
                  <a:pt x="-108957" y="2652928"/>
                  <a:pt x="439197" y="1357367"/>
                  <a:pt x="892228" y="802413"/>
                </a:cubicBezTo>
                <a:cubicBezTo>
                  <a:pt x="1345260" y="247459"/>
                  <a:pt x="2321559" y="23304"/>
                  <a:pt x="2737017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TextShape 2"/>
          <p:cNvSpPr txBox="1"/>
          <p:nvPr/>
        </p:nvSpPr>
        <p:spPr>
          <a:xfrm>
            <a:off x="6931080" y="1990080"/>
            <a:ext cx="3426840" cy="182232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3600" spc="-1" strike="noStrike">
                <a:solidFill>
                  <a:srgbClr val="44546a"/>
                </a:solidFill>
                <a:latin typeface="Calibri Light"/>
                <a:ea typeface="Calibri Light"/>
              </a:rPr>
              <a:t>Sprint 1 Week 2</a:t>
            </a:r>
            <a:endParaRPr b="0" lang="en-US" sz="36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TextShape 3"/>
          <p:cNvSpPr txBox="1"/>
          <p:nvPr/>
        </p:nvSpPr>
        <p:spPr>
          <a:xfrm>
            <a:off x="7091280" y="3974040"/>
            <a:ext cx="3106080" cy="10123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400" spc="-1" strike="noStrike">
                <a:solidFill>
                  <a:srgbClr val="44546a"/>
                </a:solidFill>
                <a:latin typeface="Calibri"/>
                <a:ea typeface="Calibri"/>
              </a:rPr>
              <a:t>Boom v5.0 Demos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en-US" sz="1400" spc="-1" strike="noStrike">
                <a:solidFill>
                  <a:srgbClr val="44546a"/>
                </a:solidFill>
                <a:latin typeface="Calibri"/>
                <a:ea typeface="Calibri"/>
              </a:rPr>
              <a:t>pagekey.io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86" name="Picture 3" descr=""/>
          <p:cNvPicPr/>
          <p:nvPr/>
        </p:nvPicPr>
        <p:blipFill>
          <a:blip r:embed="rId4"/>
          <a:stretch/>
        </p:blipFill>
        <p:spPr>
          <a:xfrm>
            <a:off x="7982640" y="1611360"/>
            <a:ext cx="1323720" cy="1323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after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8917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seq>
              <p:cTn id="7" restart="whenNotActive" nodeType="interactiveSeq" fill="hold">
                <p:stCondLst>
                  <p:cond delay="0" evt="onClick">
                    <p:tgtEl>
                      <p:spTgt spid="82"/>
                    </p:tgtEl>
                  </p:cond>
                </p:stCondLst>
                <p:childTnLst>
                  <p:par>
                    <p:cTn id="8" fill="hold">
                      <p:stCondLst>
                        <p:cond delay="0" evt="onClick">
                          <p:tgtEl>
                            <p:spTgt spid="82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Picture 1" descr="A screenshot of a computer&#10;&#10;Description automatically generated"/>
          <p:cNvPicPr/>
          <p:nvPr/>
        </p:nvPicPr>
        <p:blipFill>
          <a:blip r:embed="rId1"/>
          <a:stretch/>
        </p:blipFill>
        <p:spPr>
          <a:xfrm>
            <a:off x="500040" y="47160"/>
            <a:ext cx="11193480" cy="6769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Closed Issues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89" name="Content Placeholder 3" descr="A black background with white lines&#10;&#10;Description automatically generated"/>
          <p:cNvPicPr/>
          <p:nvPr/>
        </p:nvPicPr>
        <p:blipFill>
          <a:blip r:embed="rId1"/>
          <a:stretch/>
        </p:blipFill>
        <p:spPr>
          <a:xfrm>
            <a:off x="838080" y="2262960"/>
            <a:ext cx="10515240" cy="3476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Upcoming Issues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1" name="Content Placeholder 5" descr="A screenshot of a black screen&#10;&#10;Description automatically generated"/>
          <p:cNvPicPr/>
          <p:nvPr/>
        </p:nvPicPr>
        <p:blipFill>
          <a:blip r:embed="rId1"/>
          <a:stretch/>
        </p:blipFill>
        <p:spPr>
          <a:xfrm>
            <a:off x="838080" y="1917360"/>
            <a:ext cx="10515240" cy="4167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TextShape 2"/>
          <p:cNvSpPr txBox="1"/>
          <p:nvPr/>
        </p:nvSpPr>
        <p:spPr>
          <a:xfrm>
            <a:off x="890280" y="640080"/>
            <a:ext cx="3733560" cy="35658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0" lang="en-US" sz="5400" spc="-1" strike="noStrike">
                <a:solidFill>
                  <a:srgbClr val="000000"/>
                </a:solidFill>
                <a:latin typeface="Calibri Light"/>
              </a:rPr>
              <a:t>Open Source?</a:t>
            </a:r>
            <a:endParaRPr b="0" lang="en-US" sz="5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CustomShape 3"/>
          <p:cNvSpPr/>
          <p:nvPr/>
        </p:nvSpPr>
        <p:spPr>
          <a:xfrm>
            <a:off x="890280" y="4409280"/>
            <a:ext cx="3474360" cy="18000"/>
          </a:xfrm>
          <a:custGeom>
            <a:avLst/>
            <a:gdLst/>
            <a:ahLst/>
            <a:rect l="l" t="t" r="r" b="b"/>
            <a:pathLst>
              <a:path w="3474720" h="18288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w="4428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Picture 4" descr="Hand placing stars"/>
          <p:cNvPicPr/>
          <p:nvPr/>
        </p:nvPicPr>
        <p:blipFill>
          <a:blip r:embed="rId1"/>
          <a:srcRect l="29112" t="0" r="3935" b="0"/>
          <a:stretch/>
        </p:blipFill>
        <p:spPr>
          <a:xfrm>
            <a:off x="5311800" y="0"/>
            <a:ext cx="687852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Should I make Boom open source?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80000"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Could open source it, make a v2 later that is paid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Pro: Find a team who loves to work on it!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Pro: People can benefit from the work I've done so far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Pro: These devlogs can be more informative / dive deep into the code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Con: Easy for someone to copy what I have so far, pour resources in, and come up with a paid solution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Valid fear?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Thanks to Daron for great examples of open source projects that made it work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Node.js -&gt; Same guy started Deno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Snipe.it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8" name="Picture 3" descr=""/>
          <p:cNvPicPr/>
          <p:nvPr/>
        </p:nvPicPr>
        <p:blipFill>
          <a:blip r:embed="rId1"/>
          <a:stretch/>
        </p:blipFill>
        <p:spPr>
          <a:xfrm>
            <a:off x="10567440" y="230040"/>
            <a:ext cx="1323720" cy="1323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2" dur="indefinite" restart="never" nodeType="tmRoot">
          <p:childTnLst>
            <p:seq>
              <p:cTn id="13" dur="indefinite" nodeType="mainSeq">
                <p:childTnLst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0" y="0"/>
            <a:ext cx="1218852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0" name="TextShape 2"/>
          <p:cNvSpPr txBox="1"/>
          <p:nvPr/>
        </p:nvSpPr>
        <p:spPr>
          <a:xfrm>
            <a:off x="890280" y="640080"/>
            <a:ext cx="3733560" cy="356580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0" lang="en-US" sz="5400" spc="-1" strike="noStrike">
                <a:solidFill>
                  <a:srgbClr val="000000"/>
                </a:solidFill>
                <a:latin typeface="Calibri Light"/>
              </a:rPr>
              <a:t>Reflection</a:t>
            </a:r>
            <a:endParaRPr b="0" lang="en-US" sz="5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CustomShape 3"/>
          <p:cNvSpPr/>
          <p:nvPr/>
        </p:nvSpPr>
        <p:spPr>
          <a:xfrm>
            <a:off x="890280" y="4409280"/>
            <a:ext cx="3474360" cy="18000"/>
          </a:xfrm>
          <a:custGeom>
            <a:avLst/>
            <a:gdLst/>
            <a:ahLst/>
            <a:rect l="l" t="t" r="r" b="b"/>
            <a:pathLst>
              <a:path w="3474720" h="18288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w="44280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2" name="Picture 4" descr="Person walking up a stairs"/>
          <p:cNvPicPr/>
          <p:nvPr/>
        </p:nvPicPr>
        <p:blipFill>
          <a:blip r:embed="rId1"/>
          <a:srcRect l="25990" t="0" r="7057" b="0"/>
          <a:stretch/>
        </p:blipFill>
        <p:spPr>
          <a:xfrm>
            <a:off x="5311800" y="0"/>
            <a:ext cx="687852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Challenges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Continuing to work completely alone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Calibri"/>
              </a:rPr>
              <a:t>Abandoning all other interesting projects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Calibri"/>
              </a:rPr>
              <a:t>Staying consistent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  <a:ea typeface="Calibri"/>
              </a:rPr>
              <a:t>Export to mobile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5" name="Picture 3" descr=""/>
          <p:cNvPicPr/>
          <p:nvPr/>
        </p:nvPicPr>
        <p:blipFill>
          <a:blip r:embed="rId1"/>
          <a:stretch/>
        </p:blipFill>
        <p:spPr>
          <a:xfrm>
            <a:off x="10549800" y="230040"/>
            <a:ext cx="1323720" cy="13237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762120" y="1138320"/>
            <a:ext cx="5790960" cy="14007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alibri Light"/>
              </a:rPr>
              <a:t>Successes / Progress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Line 2"/>
          <p:cNvSpPr/>
          <p:nvPr/>
        </p:nvSpPr>
        <p:spPr>
          <a:xfrm>
            <a:off x="865080" y="870840"/>
            <a:ext cx="736920" cy="0"/>
          </a:xfrm>
          <a:prstGeom prst="line">
            <a:avLst/>
          </a:prstGeom>
          <a:ln w="5724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TextShape 3"/>
          <p:cNvSpPr txBox="1"/>
          <p:nvPr/>
        </p:nvSpPr>
        <p:spPr>
          <a:xfrm>
            <a:off x="762120" y="2551320"/>
            <a:ext cx="5790960" cy="3602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Closed out tech debt for logging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Added Streaks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  <a:ea typeface="Calibri"/>
              </a:rPr>
              <a:t>Got more feedback / future feature ideas (Daron)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CustomShape 4"/>
          <p:cNvSpPr/>
          <p:nvPr/>
        </p:nvSpPr>
        <p:spPr>
          <a:xfrm>
            <a:off x="7387920" y="0"/>
            <a:ext cx="4803480" cy="685764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10" name="Picture 2" descr=""/>
          <p:cNvPicPr/>
          <p:nvPr/>
        </p:nvPicPr>
        <p:blipFill>
          <a:blip r:embed="rId1"/>
          <a:stretch/>
        </p:blipFill>
        <p:spPr>
          <a:xfrm>
            <a:off x="8024040" y="1700280"/>
            <a:ext cx="3451680" cy="3451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38" dur="indefinite" restart="never" nodeType="tmRoot">
          <p:childTnLst>
            <p:seq>
              <p:cTn id="39" dur="indefinite" nodeType="mainSeq">
                <p:childTnLst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</TotalTime>
  <Application>LibreOffice/6.4.7.2$Linux_X86_64 LibreOffice_project/40$Build-2</Application>
  <Words>352</Words>
  <Paragraphs>79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2023-10-20T15:26:22Z</dcterms:created>
  <dc:creator>Stephen Grice</dc:creator>
  <dc:description/>
  <dc:language>en-US</dc:language>
  <cp:lastModifiedBy/>
  <dcterms:modified xsi:type="dcterms:W3CDTF">2023-11-04T10:22:12Z</dcterms:modified>
  <cp:revision>120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1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10</vt:i4>
  </property>
</Properties>
</file>